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78" autoAdjust="0"/>
    <p:restoredTop sz="94660"/>
  </p:normalViewPr>
  <p:slideViewPr>
    <p:cSldViewPr>
      <p:cViewPr varScale="1">
        <p:scale>
          <a:sx n="83" d="100"/>
          <a:sy n="83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CB0D3-A703-4153-AF7B-79CE08569E3E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D6026-6783-446C-99DB-563DEE8A1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0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D6026-6783-446C-99DB-563DEE8A16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046A782-B462-4545-A182-D5021E8ED37D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Organic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Macromolecule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1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6128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nucleic acids </a:t>
            </a:r>
            <a:r>
              <a:rPr lang="en-US" sz="2400" dirty="0" smtClean="0"/>
              <a:t>used </a:t>
            </a:r>
            <a:r>
              <a:rPr lang="en-US" sz="2400" dirty="0" smtClean="0"/>
              <a:t>in living things?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Heredity</a:t>
            </a:r>
            <a:endParaRPr lang="en-US" dirty="0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417427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(deoxyribonucleic acid)</a:t>
            </a:r>
            <a:endParaRPr lang="en-US" dirty="0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28123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effectLst/>
              </a:rPr>
              <a:t>The information in DNA is stored as a code made up of four nucleotides each containing one of the following nitrogenous bases: adenine (A), guanine (G), cytosine (C), and thymine (T).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Copies of DNA are transcribed in the nucleus by mRNA.</a:t>
            </a:r>
            <a:endParaRPr lang="en-US" sz="2000" dirty="0"/>
          </a:p>
        </p:txBody>
      </p:sp>
      <p:pic>
        <p:nvPicPr>
          <p:cNvPr id="7170" name="Picture 2" descr="http://faculty.washington.edu/trawets/vc/theory/dna/DNA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r="6019"/>
          <a:stretch/>
        </p:blipFill>
        <p:spPr bwMode="auto">
          <a:xfrm>
            <a:off x="2962474" y="2895600"/>
            <a:ext cx="2715850" cy="314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4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RNA (ribonucleic acid)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143000"/>
            <a:ext cx="75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main job of RNA is to transfer the genetic code needed for the creation of proteins from the nucleus to the ribosome during a process called translation.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There are three types of RNA: messenger RNA (mRNA), transfer RNA (</a:t>
            </a:r>
            <a:r>
              <a:rPr lang="en-US" sz="2000" dirty="0" err="1" smtClean="0"/>
              <a:t>tRNA</a:t>
            </a:r>
            <a:r>
              <a:rPr lang="en-US" sz="2000" dirty="0" smtClean="0"/>
              <a:t>) and ribosomal RNA (</a:t>
            </a:r>
            <a:r>
              <a:rPr lang="en-US" sz="2000" dirty="0" err="1" smtClean="0"/>
              <a:t>rRNA</a:t>
            </a:r>
            <a:r>
              <a:rPr lang="en-US" sz="2000" dirty="0" smtClean="0"/>
              <a:t>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RNA nitrogenous bases consist of Adenine (A), Uracil (U) (instead of thymine in DNA), Cytosine (C) and Guanine (G).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RNA is the source of genetic information in viruses.</a:t>
            </a:r>
            <a:endParaRPr lang="en-US" sz="2000" dirty="0"/>
          </a:p>
        </p:txBody>
      </p:sp>
      <p:pic>
        <p:nvPicPr>
          <p:cNvPr id="8194" name="Picture 2" descr="http://edu.glogster.com/media/5/23/3/14/230314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4"/>
          <a:stretch/>
        </p:blipFill>
        <p:spPr bwMode="auto">
          <a:xfrm>
            <a:off x="2539683" y="3685256"/>
            <a:ext cx="3403917" cy="259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3354500" y="6467766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41641" y="646776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5460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</a:t>
            </a:r>
            <a:r>
              <a:rPr lang="en-US" sz="2400" dirty="0" smtClean="0"/>
              <a:t>proteins used </a:t>
            </a:r>
            <a:r>
              <a:rPr lang="en-US" sz="2400" dirty="0" smtClean="0"/>
              <a:t>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</a:t>
            </a:r>
            <a:r>
              <a:rPr lang="en-US" dirty="0" smtClean="0"/>
              <a:t>Metabolism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Structure</a:t>
            </a:r>
            <a:endParaRPr lang="en-US" dirty="0"/>
          </a:p>
        </p:txBody>
      </p:sp>
      <p:sp>
        <p:nvSpPr>
          <p:cNvPr id="8" name="Action Button: Forward or Next 7">
            <a:hlinkClick r:id="rId2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747646" y="3088779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47757" y="4026932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Transport</a:t>
            </a:r>
            <a:endParaRPr lang="en-US" dirty="0"/>
          </a:p>
        </p:txBody>
      </p:sp>
      <p:sp>
        <p:nvSpPr>
          <p:cNvPr id="11" name="Action Button: Forward or Next 10">
            <a:hlinkClick r:id="rId3" action="ppaction://hlinksldjump" highlightClick="1"/>
          </p:cNvPr>
          <p:cNvSpPr/>
          <p:nvPr/>
        </p:nvSpPr>
        <p:spPr>
          <a:xfrm>
            <a:off x="2421237" y="4119265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304800"/>
            <a:ext cx="8229600" cy="800100"/>
          </a:xfrm>
        </p:spPr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1049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Enzymes are involved in a large variety of metabolic functions.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Each </a:t>
            </a:r>
            <a:r>
              <a:rPr lang="en-US" sz="2000" dirty="0"/>
              <a:t>enzyme is able to promote only one type of chemical reaction. 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compounds on which the enzyme acts are called substrates.</a:t>
            </a:r>
          </a:p>
        </p:txBody>
      </p:sp>
      <p:pic>
        <p:nvPicPr>
          <p:cNvPr id="1026" name="Picture 2" descr="http://www.biologyguide.net/img/notes/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89" y="2120563"/>
            <a:ext cx="5669280" cy="221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33400" y="4334033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Hormones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7210" y="5134132"/>
            <a:ext cx="7997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Several hormones of the endocrine system are responsible for controlling the rate of metabolism. An example would be insulin and its role in glucose metabolism.</a:t>
            </a:r>
            <a:endParaRPr lang="en-US" dirty="0"/>
          </a:p>
        </p:txBody>
      </p:sp>
      <p:sp>
        <p:nvSpPr>
          <p:cNvPr id="13" name="Action Button: Back or Previous 12">
            <a:hlinkClick r:id="rId3" action="ppaction://hlinksldjump" highlightClick="1"/>
          </p:cNvPr>
          <p:cNvSpPr/>
          <p:nvPr/>
        </p:nvSpPr>
        <p:spPr>
          <a:xfrm>
            <a:off x="2286000" y="6431280"/>
            <a:ext cx="8001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639901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</a:t>
            </a:r>
            <a:r>
              <a:rPr lang="en-US" dirty="0" smtClean="0"/>
              <a:t>Proteins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Fibrous 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45542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Collagen and keratin are structural proteins.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Collagen is a major component of skin, muscles, bones, tendons and ligaments.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Keratin is found in hair and nails.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68630" y="3960998"/>
            <a:ext cx="4484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Chitin is found in organisms that have exoskeletons like crustaceans and some insects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2050" name="Picture 2" descr="http://www.joint-muscle-relief.com/images/collagen-alpha-ch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182" y="1217460"/>
            <a:ext cx="2950817" cy="312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cademic.brooklyn.cuny.edu/biology/bio4fv/page/chit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29327"/>
            <a:ext cx="3886200" cy="217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Back or Previous 6">
            <a:hlinkClick r:id="rId4" action="ppaction://hlinksldjump" highlightClick="1"/>
          </p:cNvPr>
          <p:cNvSpPr/>
          <p:nvPr/>
        </p:nvSpPr>
        <p:spPr>
          <a:xfrm>
            <a:off x="2286000" y="6431280"/>
            <a:ext cx="8001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639901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</a:t>
            </a:r>
            <a:r>
              <a:rPr lang="en-US" dirty="0" smtClean="0"/>
              <a:t>Proteins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2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2655" y="1592818"/>
            <a:ext cx="80517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Cells membranes contain a variety of proteins that are embedded in the membrane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These proteins function as receptor sites, ion channels and some allow for the transport of more complex molecules across the </a:t>
            </a:r>
            <a:r>
              <a:rPr lang="en-US" dirty="0" err="1" smtClean="0"/>
              <a:t>membrance</a:t>
            </a:r>
            <a:r>
              <a:rPr lang="en-US" dirty="0" smtClean="0"/>
              <a:t> needed for cell metabolism.</a:t>
            </a:r>
            <a:endParaRPr lang="en-US" dirty="0"/>
          </a:p>
        </p:txBody>
      </p:sp>
      <p:pic>
        <p:nvPicPr>
          <p:cNvPr id="3074" name="Picture 2" descr="http://www.bownet.org/tmack/Anatomy%20&amp;%20Physiology%202012-2013/AnP_cellmembranerubric_2012_files/image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35"/>
          <a:stretch/>
        </p:blipFill>
        <p:spPr bwMode="auto">
          <a:xfrm>
            <a:off x="1143000" y="3070146"/>
            <a:ext cx="7243531" cy="324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6316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carbohydrates </a:t>
            </a:r>
            <a:r>
              <a:rPr lang="en-US" sz="2400" dirty="0" smtClean="0"/>
              <a:t>used </a:t>
            </a:r>
            <a:r>
              <a:rPr lang="en-US" sz="2400" dirty="0" smtClean="0"/>
              <a:t>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937260" y="23622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Energy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 Energy Storage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. Structure</a:t>
            </a:r>
            <a:endParaRPr lang="en-US" dirty="0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199144" y="2464832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rId2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rId3" action="ppaction://hlinksldjump" highlightClick="1"/>
          </p:cNvPr>
          <p:cNvSpPr/>
          <p:nvPr/>
        </p:nvSpPr>
        <p:spPr>
          <a:xfrm>
            <a:off x="3104991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8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785"/>
            <a:ext cx="8229600" cy="990600"/>
          </a:xfrm>
        </p:spPr>
        <p:txBody>
          <a:bodyPr/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430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the monosaccharide of choice for animals.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produced through photosynthesis in plants.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metabolized to produce energy in cellular respiration.</a:t>
            </a:r>
            <a:endParaRPr lang="en-US" sz="2000" dirty="0"/>
          </a:p>
        </p:txBody>
      </p:sp>
      <p:pic>
        <p:nvPicPr>
          <p:cNvPr id="1026" name="Picture 2" descr="http://www.biology.iupui.edu/biocourses/N100/images/ch9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140" y="3005165"/>
            <a:ext cx="4518660" cy="318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3970020" y="6383298"/>
            <a:ext cx="762000" cy="3429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638329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carbohydrates</a:t>
            </a:r>
            <a:endParaRPr lang="en-US" dirty="0"/>
          </a:p>
        </p:txBody>
      </p:sp>
      <p:pic>
        <p:nvPicPr>
          <p:cNvPr id="1028" name="Picture 4" descr="http://www.bio.miami.edu/dana/pix/photosynthesis_equ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" y="3810000"/>
            <a:ext cx="3806825" cy="189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300516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2514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2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Glycogen and Starch (polysaccharides)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that is not used for immediate energy is polymerized (monomers link together) to form glycogen.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Glycogen is primarily stored in the liver and muscle tissue.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Glycogen can be broken down into glucose when needed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510" y="2827020"/>
            <a:ext cx="5553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Starch is the stored form of energy in plants.</a:t>
            </a:r>
            <a:endParaRPr lang="en-US" sz="2000" dirty="0"/>
          </a:p>
        </p:txBody>
      </p:sp>
      <p:pic>
        <p:nvPicPr>
          <p:cNvPr id="2050" name="Picture 2" descr="http://www.goldiesroom.org/Multimedia/Bio_Images/04%20Biochemistry/13%20Polysaccharid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605048"/>
            <a:ext cx="5715000" cy="243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3886200" y="6400800"/>
            <a:ext cx="9144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636853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carbohydrates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4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Cellulose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15678"/>
            <a:ext cx="6247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Cellulose is the main component of plant cell walls</a:t>
            </a:r>
            <a:endParaRPr lang="en-US" sz="2000" dirty="0"/>
          </a:p>
        </p:txBody>
      </p:sp>
      <p:pic>
        <p:nvPicPr>
          <p:cNvPr id="3074" name="Picture 2" descr="http://newscenter.lbl.gov/wp-content/uploads/plant-cell-wall-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670" y="2286000"/>
            <a:ext cx="3581400" cy="372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lipids </a:t>
            </a:r>
            <a:r>
              <a:rPr lang="en-US" sz="2400" dirty="0" smtClean="0"/>
              <a:t>used </a:t>
            </a:r>
            <a:r>
              <a:rPr lang="en-US" sz="2400" dirty="0" smtClean="0"/>
              <a:t>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937260" y="401216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 Metabolism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Energy Storage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Structure</a:t>
            </a:r>
            <a:endParaRPr lang="en-US" dirty="0"/>
          </a:p>
        </p:txBody>
      </p:sp>
      <p:sp>
        <p:nvSpPr>
          <p:cNvPr id="7" name="Action Button: Forward or Next 6">
            <a:hlinkClick r:id="rId2" action="ppaction://hlinksldjump" highlightClick="1"/>
          </p:cNvPr>
          <p:cNvSpPr/>
          <p:nvPr/>
        </p:nvSpPr>
        <p:spPr>
          <a:xfrm>
            <a:off x="2740959" y="4117062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rId3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3077865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Triglycerides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1010" y="1371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Lipids are stored as triglycerides which can be broken down to produce energy as needed.</a:t>
            </a:r>
            <a:endParaRPr lang="en-US" sz="2000" dirty="0"/>
          </a:p>
        </p:txBody>
      </p:sp>
      <p:pic>
        <p:nvPicPr>
          <p:cNvPr id="4098" name="Picture 2" descr="http://oregonstate.edu/instruct/dce/ans312/one/images/Figure2_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1981200"/>
            <a:ext cx="6000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3990" y="5303520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Notice: a triglyceride is a polymer of 3 fatty acid monomers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3886200" y="6400800"/>
            <a:ext cx="9144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636853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lipids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7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Phospholipids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371600"/>
            <a:ext cx="6330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Cell membranes are made of a phospholipid bilayer</a:t>
            </a:r>
            <a:endParaRPr lang="en-US" sz="2000" dirty="0"/>
          </a:p>
        </p:txBody>
      </p:sp>
      <p:pic>
        <p:nvPicPr>
          <p:cNvPr id="5122" name="Picture 2" descr="http://vagabondguru.com/Images/2009/April/PhospholipidBi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406265"/>
            <a:ext cx="42862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blog.benchprep.com/wp-content/uploads/2012/06/Phospholipi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80" y="1905000"/>
            <a:ext cx="567690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Back or Previous 6">
            <a:hlinkClick r:id="rId4" action="ppaction://hlinksldjump" highlightClick="1"/>
          </p:cNvPr>
          <p:cNvSpPr/>
          <p:nvPr/>
        </p:nvSpPr>
        <p:spPr>
          <a:xfrm>
            <a:off x="2286000" y="6431280"/>
            <a:ext cx="8001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6399014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lipids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5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1" y="1676400"/>
            <a:ext cx="75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Vitamins A, D, E and K are fat soluble. These vitamins play vital roles in metabolism as well as growth and development.</a:t>
            </a:r>
          </a:p>
          <a:p>
            <a:endParaRPr lang="en-US" dirty="0"/>
          </a:p>
        </p:txBody>
      </p:sp>
      <p:pic>
        <p:nvPicPr>
          <p:cNvPr id="6146" name="Picture 2" descr="http://4.bp.blogspot.com/_W2bhBnVEK4A/TEjzZj1jlQI/AAAAAAAAAIM/q64hy1QACpU/s1600/Fat-soluble+vitami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1285"/>
            <a:ext cx="822007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6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170</TotalTime>
  <Words>587</Words>
  <Application>Microsoft Office PowerPoint</Application>
  <PresentationFormat>On-screen Show (4:3)</PresentationFormat>
  <Paragraphs>76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Organic Chemistry</vt:lpstr>
      <vt:lpstr>Carbohydrates</vt:lpstr>
      <vt:lpstr>Glucose</vt:lpstr>
      <vt:lpstr>Glycogen and Starch (polysaccharides)</vt:lpstr>
      <vt:lpstr>Cellulose</vt:lpstr>
      <vt:lpstr>Lipids</vt:lpstr>
      <vt:lpstr>Triglycerides</vt:lpstr>
      <vt:lpstr>Phospholipids</vt:lpstr>
      <vt:lpstr>Vitamins</vt:lpstr>
      <vt:lpstr>Nucleic Acids</vt:lpstr>
      <vt:lpstr>DNA (deoxyribonucleic acid)</vt:lpstr>
      <vt:lpstr>RNA (ribonucleic acid)</vt:lpstr>
      <vt:lpstr>Proteins</vt:lpstr>
      <vt:lpstr>Enzymes</vt:lpstr>
      <vt:lpstr>Fibrous Proteins</vt:lpstr>
      <vt:lpstr>Cell Membrane Proteins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</dc:title>
  <dc:creator>Dawn</dc:creator>
  <cp:lastModifiedBy>Dawn</cp:lastModifiedBy>
  <cp:revision>15</cp:revision>
  <dcterms:created xsi:type="dcterms:W3CDTF">2012-11-26T00:02:45Z</dcterms:created>
  <dcterms:modified xsi:type="dcterms:W3CDTF">2012-11-26T02:55:07Z</dcterms:modified>
</cp:coreProperties>
</file>